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2"/>
    <p:restoredTop sz="94653"/>
  </p:normalViewPr>
  <p:slideViewPr>
    <p:cSldViewPr snapToGrid="0" snapToObjects="1">
      <p:cViewPr>
        <p:scale>
          <a:sx n="110" d="100"/>
          <a:sy n="110" d="100"/>
        </p:scale>
        <p:origin x="222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307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154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318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077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0049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297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71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779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4894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784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4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EFC11-5E5A-5240-82C2-632822025AAF}" type="datetimeFigureOut">
              <a:rPr lang="en-GB" smtClean="0"/>
              <a:t>21/03/2018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06B2E-9BA1-AE42-BEDE-C2EBB25B67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145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F48583-B636-0444-A890-E376873EFD30}"/>
              </a:ext>
            </a:extLst>
          </p:cNvPr>
          <p:cNvCxnSpPr/>
          <p:nvPr/>
        </p:nvCxnSpPr>
        <p:spPr>
          <a:xfrm>
            <a:off x="4956000" y="0"/>
            <a:ext cx="0" cy="6858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33764E6-0CD3-A844-80EB-43287D7A807B}"/>
              </a:ext>
            </a:extLst>
          </p:cNvPr>
          <p:cNvSpPr txBox="1"/>
          <p:nvPr/>
        </p:nvSpPr>
        <p:spPr>
          <a:xfrm>
            <a:off x="0" y="173893"/>
            <a:ext cx="495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Prowler</a:t>
            </a:r>
          </a:p>
          <a:p>
            <a:pPr algn="ctr"/>
            <a:r>
              <a:rPr lang="en-GB" sz="105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Distributed Network Vulnerability Scanner</a:t>
            </a:r>
          </a:p>
          <a:p>
            <a:pPr algn="ctr"/>
            <a:endParaRPr lang="en-GB" sz="105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r>
              <a:rPr lang="en-GB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Timothy Liu</a:t>
            </a:r>
          </a:p>
          <a:p>
            <a:pPr algn="ctr"/>
            <a:r>
              <a:rPr lang="en-GB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Wong Chi Seng</a:t>
            </a:r>
          </a:p>
          <a:p>
            <a:pPr algn="ctr"/>
            <a:r>
              <a:rPr lang="en-GB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Faith See</a:t>
            </a:r>
          </a:p>
          <a:p>
            <a:pPr algn="ctr"/>
            <a:endParaRPr lang="en-GB" sz="1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r>
              <a:rPr lang="en-GB" sz="8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SINGAPORE UNIVERSITY OF TECHNOLOGY AND DESIGN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74944B-426D-5249-AF99-9A63A47E6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624" y="1874183"/>
            <a:ext cx="3106682" cy="191993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F44EC2-4C59-4C44-BAE7-0C3A75732E96}"/>
              </a:ext>
            </a:extLst>
          </p:cNvPr>
          <p:cNvSpPr/>
          <p:nvPr/>
        </p:nvSpPr>
        <p:spPr>
          <a:xfrm>
            <a:off x="189402" y="3881198"/>
            <a:ext cx="469065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1000" b="0" dirty="0">
                <a:solidFill>
                  <a:schemeClr val="accent2">
                    <a:lumMod val="50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Often, security breaches are not due to hackers breaking through layers of tough security. They happen because someone didn’t change their default passwords.</a:t>
            </a:r>
          </a:p>
          <a:p>
            <a:endParaRPr lang="en-SG" sz="1000" b="0" dirty="0">
              <a:solidFill>
                <a:schemeClr val="accent2">
                  <a:lumMod val="50000"/>
                </a:schemeClr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SG" sz="1000" b="1" dirty="0">
                <a:solidFill>
                  <a:schemeClr val="accent2">
                    <a:lumMod val="50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Prowler finds weakly secured devices on networks and notifies the administrator.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4813B5-83C6-394D-90A5-A88C0EF85CE6}"/>
              </a:ext>
            </a:extLst>
          </p:cNvPr>
          <p:cNvSpPr/>
          <p:nvPr/>
        </p:nvSpPr>
        <p:spPr>
          <a:xfrm>
            <a:off x="522514" y="6169305"/>
            <a:ext cx="3911214" cy="3113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</a:t>
            </a:r>
            <a:r>
              <a:rPr lang="en-GB" sz="10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tlkh.github.io</a:t>
            </a:r>
            <a:r>
              <a:rPr lang="en-GB" sz="10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/prowler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390636-2221-C546-9213-3196E0CDCAE9}"/>
              </a:ext>
            </a:extLst>
          </p:cNvPr>
          <p:cNvSpPr txBox="1"/>
          <p:nvPr/>
        </p:nvSpPr>
        <p:spPr>
          <a:xfrm>
            <a:off x="4950000" y="173893"/>
            <a:ext cx="495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Prowler</a:t>
            </a:r>
          </a:p>
          <a:p>
            <a:pPr algn="ctr"/>
            <a:r>
              <a:rPr lang="en-GB" sz="105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Distributed Network Vulnerability Scanner</a:t>
            </a:r>
          </a:p>
          <a:p>
            <a:pPr algn="ctr"/>
            <a:endParaRPr lang="en-GB" sz="105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r>
              <a:rPr lang="en-GB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Timothy Liu</a:t>
            </a:r>
          </a:p>
          <a:p>
            <a:pPr algn="ctr"/>
            <a:r>
              <a:rPr lang="en-GB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Wong Chi Seng</a:t>
            </a:r>
          </a:p>
          <a:p>
            <a:pPr algn="ctr"/>
            <a:r>
              <a:rPr lang="en-GB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Faith See</a:t>
            </a:r>
          </a:p>
          <a:p>
            <a:pPr algn="ctr"/>
            <a:endParaRPr lang="en-GB" sz="1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r>
              <a:rPr lang="en-GB" sz="8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SINGAPORE UNIVERSITY OF TECHNOLOGY AND DESIGN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22B552A-A0C9-D347-B3F9-D2C9970A1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624" y="1874183"/>
            <a:ext cx="3106682" cy="19199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3CEA226-A71F-1C4D-A949-40716D32524A}"/>
              </a:ext>
            </a:extLst>
          </p:cNvPr>
          <p:cNvSpPr/>
          <p:nvPr/>
        </p:nvSpPr>
        <p:spPr>
          <a:xfrm>
            <a:off x="5139402" y="3881198"/>
            <a:ext cx="469065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1000" b="0" dirty="0">
                <a:solidFill>
                  <a:schemeClr val="accent2">
                    <a:lumMod val="50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Often, security breaches are not due to hackers breaking through layers of tough security. They happen because someone didn’t change their default passwords.</a:t>
            </a:r>
          </a:p>
          <a:p>
            <a:endParaRPr lang="en-SG" sz="1000" b="0" dirty="0">
              <a:solidFill>
                <a:schemeClr val="accent2">
                  <a:lumMod val="50000"/>
                </a:schemeClr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SG" sz="1000" b="1" dirty="0">
                <a:solidFill>
                  <a:schemeClr val="accent2">
                    <a:lumMod val="50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Prowler finds weakly secured devices on networks and notifies the administrator.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EB30C3A-DED2-0C49-A547-DDC5118CA0D5}"/>
              </a:ext>
            </a:extLst>
          </p:cNvPr>
          <p:cNvSpPr/>
          <p:nvPr/>
        </p:nvSpPr>
        <p:spPr>
          <a:xfrm>
            <a:off x="5472514" y="6169305"/>
            <a:ext cx="3911214" cy="3113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</a:t>
            </a:r>
            <a:r>
              <a:rPr lang="en-GB" sz="10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tlkh.github.io</a:t>
            </a:r>
            <a:r>
              <a:rPr lang="en-GB" sz="10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/prowler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C8F2B2D-0FF2-B341-BDD5-FD3083CCE30D}"/>
              </a:ext>
            </a:extLst>
          </p:cNvPr>
          <p:cNvGrpSpPr/>
          <p:nvPr/>
        </p:nvGrpSpPr>
        <p:grpSpPr>
          <a:xfrm>
            <a:off x="243719" y="5110511"/>
            <a:ext cx="4491712" cy="647230"/>
            <a:chOff x="-753089" y="3862446"/>
            <a:chExt cx="10410465" cy="129891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3FF4FE0-B850-DE4F-AAF0-72DA81A53BED}"/>
                </a:ext>
              </a:extLst>
            </p:cNvPr>
            <p:cNvSpPr/>
            <p:nvPr/>
          </p:nvSpPr>
          <p:spPr>
            <a:xfrm>
              <a:off x="-753089" y="3874947"/>
              <a:ext cx="141732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8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PING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76755FA-15A4-6247-A1CF-EAE097803D36}"/>
                </a:ext>
              </a:extLst>
            </p:cNvPr>
            <p:cNvSpPr/>
            <p:nvPr/>
          </p:nvSpPr>
          <p:spPr>
            <a:xfrm>
              <a:off x="1944391" y="3874947"/>
              <a:ext cx="141732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8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NMAP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14D1078-BD96-8046-BCA4-062BA7ACED82}"/>
                </a:ext>
              </a:extLst>
            </p:cNvPr>
            <p:cNvCxnSpPr>
              <a:cxnSpLocks/>
              <a:stCxn id="21" idx="3"/>
              <a:endCxn id="22" idx="1"/>
            </p:cNvCxnSpPr>
            <p:nvPr/>
          </p:nvCxnSpPr>
          <p:spPr>
            <a:xfrm>
              <a:off x="664231" y="4515027"/>
              <a:ext cx="128016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53D043E-945B-5A49-B6A2-A04EFBBD1A19}"/>
                </a:ext>
              </a:extLst>
            </p:cNvPr>
            <p:cNvSpPr txBox="1"/>
            <p:nvPr/>
          </p:nvSpPr>
          <p:spPr>
            <a:xfrm>
              <a:off x="686109" y="3862446"/>
              <a:ext cx="5597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b="1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Device</a:t>
              </a:r>
            </a:p>
            <a:p>
              <a:r>
                <a:rPr lang="en-GB" sz="800" b="1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online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D267613-31DB-2041-ACCA-72C7864AED8C}"/>
                </a:ext>
              </a:extLst>
            </p:cNvPr>
            <p:cNvSpPr/>
            <p:nvPr/>
          </p:nvSpPr>
          <p:spPr>
            <a:xfrm>
              <a:off x="5188964" y="3881198"/>
              <a:ext cx="141732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8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EVAL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1D596D6-69E0-6949-8542-0A6BA2FBE3A0}"/>
                </a:ext>
              </a:extLst>
            </p:cNvPr>
            <p:cNvCxnSpPr>
              <a:cxnSpLocks/>
              <a:stCxn id="22" idx="3"/>
              <a:endCxn id="25" idx="1"/>
            </p:cNvCxnSpPr>
            <p:nvPr/>
          </p:nvCxnSpPr>
          <p:spPr>
            <a:xfrm>
              <a:off x="3361711" y="4515027"/>
              <a:ext cx="1827253" cy="625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30517C4-B91E-C548-A414-F88DFDAEF676}"/>
                </a:ext>
              </a:extLst>
            </p:cNvPr>
            <p:cNvSpPr txBox="1"/>
            <p:nvPr/>
          </p:nvSpPr>
          <p:spPr>
            <a:xfrm>
              <a:off x="3837097" y="4012107"/>
              <a:ext cx="8723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800" b="1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Fingerprint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F106821-F19A-0C4F-B4B6-6F2195485843}"/>
                </a:ext>
              </a:extLst>
            </p:cNvPr>
            <p:cNvSpPr/>
            <p:nvPr/>
          </p:nvSpPr>
          <p:spPr>
            <a:xfrm>
              <a:off x="7886443" y="3881198"/>
              <a:ext cx="1770933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8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DASHBOARD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4F4446DE-550E-524F-A91F-E32775578CD4}"/>
                </a:ext>
              </a:extLst>
            </p:cNvPr>
            <p:cNvCxnSpPr>
              <a:cxnSpLocks/>
              <a:endCxn id="28" idx="1"/>
            </p:cNvCxnSpPr>
            <p:nvPr/>
          </p:nvCxnSpPr>
          <p:spPr>
            <a:xfrm>
              <a:off x="6606284" y="4521278"/>
              <a:ext cx="1280159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84F0817-26EB-6043-917E-0088A8755261}"/>
                </a:ext>
              </a:extLst>
            </p:cNvPr>
            <p:cNvSpPr txBox="1"/>
            <p:nvPr/>
          </p:nvSpPr>
          <p:spPr>
            <a:xfrm>
              <a:off x="6628161" y="3988877"/>
              <a:ext cx="5597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b="1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Report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F6219FC-5D77-694F-A0C5-6B81DD4C5E4C}"/>
              </a:ext>
            </a:extLst>
          </p:cNvPr>
          <p:cNvGrpSpPr/>
          <p:nvPr/>
        </p:nvGrpSpPr>
        <p:grpSpPr>
          <a:xfrm>
            <a:off x="5220424" y="5107396"/>
            <a:ext cx="4491712" cy="647230"/>
            <a:chOff x="-753089" y="3862446"/>
            <a:chExt cx="10410465" cy="129891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8685793-7E35-F74B-B06C-76EB2C19FC94}"/>
                </a:ext>
              </a:extLst>
            </p:cNvPr>
            <p:cNvSpPr/>
            <p:nvPr/>
          </p:nvSpPr>
          <p:spPr>
            <a:xfrm>
              <a:off x="-753089" y="3874947"/>
              <a:ext cx="141732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8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PING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65108A6-4383-BF4F-B2B4-1EA4B2C6ACE1}"/>
                </a:ext>
              </a:extLst>
            </p:cNvPr>
            <p:cNvSpPr/>
            <p:nvPr/>
          </p:nvSpPr>
          <p:spPr>
            <a:xfrm>
              <a:off x="1944391" y="3874947"/>
              <a:ext cx="141732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8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NMAP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0165D3E9-4588-924F-9BAE-A51DCAD0689C}"/>
                </a:ext>
              </a:extLst>
            </p:cNvPr>
            <p:cNvCxnSpPr>
              <a:cxnSpLocks/>
              <a:stCxn id="33" idx="3"/>
              <a:endCxn id="34" idx="1"/>
            </p:cNvCxnSpPr>
            <p:nvPr/>
          </p:nvCxnSpPr>
          <p:spPr>
            <a:xfrm>
              <a:off x="664231" y="4515027"/>
              <a:ext cx="128016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32E7384-8D0D-2040-9405-909436F27470}"/>
                </a:ext>
              </a:extLst>
            </p:cNvPr>
            <p:cNvSpPr txBox="1"/>
            <p:nvPr/>
          </p:nvSpPr>
          <p:spPr>
            <a:xfrm>
              <a:off x="686109" y="3862446"/>
              <a:ext cx="5597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b="1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Device</a:t>
              </a:r>
            </a:p>
            <a:p>
              <a:r>
                <a:rPr lang="en-GB" sz="800" b="1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online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D721B08-EE43-8940-9487-8F6BD80A4D6B}"/>
                </a:ext>
              </a:extLst>
            </p:cNvPr>
            <p:cNvSpPr/>
            <p:nvPr/>
          </p:nvSpPr>
          <p:spPr>
            <a:xfrm>
              <a:off x="5188964" y="3881198"/>
              <a:ext cx="141732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8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EVAL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9C9F171-DB24-4642-A79A-CEF26176FCF6}"/>
                </a:ext>
              </a:extLst>
            </p:cNvPr>
            <p:cNvCxnSpPr>
              <a:cxnSpLocks/>
              <a:stCxn id="34" idx="3"/>
              <a:endCxn id="37" idx="1"/>
            </p:cNvCxnSpPr>
            <p:nvPr/>
          </p:nvCxnSpPr>
          <p:spPr>
            <a:xfrm>
              <a:off x="3361711" y="4515027"/>
              <a:ext cx="1827253" cy="625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DBFB5DF-4E52-8D46-A69C-6414582ED32E}"/>
                </a:ext>
              </a:extLst>
            </p:cNvPr>
            <p:cNvSpPr txBox="1"/>
            <p:nvPr/>
          </p:nvSpPr>
          <p:spPr>
            <a:xfrm>
              <a:off x="3837097" y="4012107"/>
              <a:ext cx="8723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800" b="1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Fingerprint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6D26883-C5CF-AE4E-8575-ED6E43E5D1A5}"/>
                </a:ext>
              </a:extLst>
            </p:cNvPr>
            <p:cNvSpPr/>
            <p:nvPr/>
          </p:nvSpPr>
          <p:spPr>
            <a:xfrm>
              <a:off x="7886443" y="3881198"/>
              <a:ext cx="1770933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8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DASHBOARD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0490C1B-3833-FF42-BA18-C5817779B98B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6606284" y="4521278"/>
              <a:ext cx="1280159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077CD44-E8EB-8E4E-836B-46E0139B0446}"/>
                </a:ext>
              </a:extLst>
            </p:cNvPr>
            <p:cNvSpPr txBox="1"/>
            <p:nvPr/>
          </p:nvSpPr>
          <p:spPr>
            <a:xfrm>
              <a:off x="6628161" y="3988877"/>
              <a:ext cx="55977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b="1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Report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5781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F48583-B636-0444-A890-E376873EFD30}"/>
              </a:ext>
            </a:extLst>
          </p:cNvPr>
          <p:cNvCxnSpPr/>
          <p:nvPr/>
        </p:nvCxnSpPr>
        <p:spPr>
          <a:xfrm>
            <a:off x="4956000" y="0"/>
            <a:ext cx="0" cy="6858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28B7B21-0F12-3E49-89D6-B9C3C3F16F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832"/>
          <a:stretch/>
        </p:blipFill>
        <p:spPr>
          <a:xfrm>
            <a:off x="5001930" y="367232"/>
            <a:ext cx="4904069" cy="251242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9141377-29A3-144B-BDEF-CF8FF5351DA4}"/>
              </a:ext>
            </a:extLst>
          </p:cNvPr>
          <p:cNvSpPr/>
          <p:nvPr/>
        </p:nvSpPr>
        <p:spPr>
          <a:xfrm>
            <a:off x="5164764" y="3166550"/>
            <a:ext cx="45784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1000" b="1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Capabilities</a:t>
            </a:r>
          </a:p>
          <a:p>
            <a:endParaRPr lang="en-SG" sz="1000" b="1" i="0" dirty="0"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Scan a network (a particular subnet or a list of IP addresses) for all IP addresses associated with active network devices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Determine the type of </a:t>
            </a:r>
            <a:r>
              <a:rPr lang="en-SG" sz="1000" b="0" i="0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devicing</a:t>
            </a: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using fingerprinting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Determine if there are any open ports on the device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Associate the ports with common services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 devices against a dictionary of factory default and common credentials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Notify users of security vulnerabilities through an dashboard (above).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B6C0173-E75E-0044-ADE6-29F91E5DA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2895" y="5427293"/>
            <a:ext cx="3816350" cy="10765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D12E457-6E57-ED49-83E4-9CDB0E76E0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832"/>
          <a:stretch/>
        </p:blipFill>
        <p:spPr>
          <a:xfrm>
            <a:off x="25804" y="367232"/>
            <a:ext cx="4904069" cy="25124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0A2E326-7B38-534B-892B-E002E311F894}"/>
              </a:ext>
            </a:extLst>
          </p:cNvPr>
          <p:cNvSpPr/>
          <p:nvPr/>
        </p:nvSpPr>
        <p:spPr>
          <a:xfrm>
            <a:off x="188638" y="3166550"/>
            <a:ext cx="45784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1000" b="1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Capabilities</a:t>
            </a:r>
          </a:p>
          <a:p>
            <a:endParaRPr lang="en-SG" sz="1000" b="1" i="0" dirty="0"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Scan a network (a particular subnet or a list of IP addresses) for all IP addresses associated with active network devices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Determine the type of </a:t>
            </a:r>
            <a:r>
              <a:rPr lang="en-SG" sz="1000" b="0" i="0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devicing</a:t>
            </a: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using fingerprinting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Determine if there are any open ports on the device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Associate the ports with common services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 devices against a dictionary of factory default and common credentials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000" b="0" i="0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Notify users of security vulnerabilities through an dashboard (above).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8EB7F67-B6AD-ED45-96D8-47B49743F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69" y="5427293"/>
            <a:ext cx="3816350" cy="107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09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276</Words>
  <Application>Microsoft Macintosh PowerPoint</Application>
  <PresentationFormat>A4 Paper (210x297 mm)</PresentationFormat>
  <Paragraphs>56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Menlo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 - Timothy Liu Kaihui</dc:creator>
  <cp:lastModifiedBy>Student - Timothy Liu Kaihui</cp:lastModifiedBy>
  <cp:revision>2</cp:revision>
  <dcterms:created xsi:type="dcterms:W3CDTF">2018-03-20T17:10:16Z</dcterms:created>
  <dcterms:modified xsi:type="dcterms:W3CDTF">2018-03-20T17:24:39Z</dcterms:modified>
</cp:coreProperties>
</file>

<file path=docProps/thumbnail.jpeg>
</file>